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2400811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how someone is and respond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1486" y="4131856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from </a:t>
            </a:r>
            <a:r>
              <a:rPr lang="en-US" sz="2800" dirty="0" smtClean="0">
                <a:latin typeface="Kristen ITC" pitchFamily="66" charset="0"/>
              </a:rPr>
              <a:t>1-30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5867400"/>
            <a:ext cx="8545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5530" y="5037500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3343" y="3234463"/>
            <a:ext cx="7086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how old someone is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41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95</cp:revision>
  <dcterms:created xsi:type="dcterms:W3CDTF">2011-09-14T23:22:57Z</dcterms:created>
  <dcterms:modified xsi:type="dcterms:W3CDTF">2013-09-20T10:55:12Z</dcterms:modified>
</cp:coreProperties>
</file>